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16" y="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BC977-73B9-8B14-995E-9B1BB51A6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E7E5A3-E409-A6B2-1FEF-6CF46D7FE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D65E05-8FD1-1C62-320C-203D9A99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B94463-6199-E8B1-A4E7-65E8F57A7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64D62F-5C6D-E041-70E4-AB645B71E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081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5532E1-9414-8512-276D-BEE945FBE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AAE410C-9095-9BDF-C204-D3C66AF8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249281-A6C7-B812-5AF6-6D413FFE4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6FC0DA-0316-9917-1506-5286F1B9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D74A28-455E-DF2F-1873-B5126FE5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743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5C7307-94EB-1020-AA90-A040F2C4D9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AD13D3-0CB6-31BF-E89F-2048A06BA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C54A37-CAB1-6D61-415D-861618CD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9443E9-D324-F53C-F3CD-3E20963F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7CA902-49C3-14C6-6774-0425E28B3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03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6BE99E-6B66-5AC8-8C0F-A1CC149B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4554E6-BCD3-2F17-1D71-EEFB0EEB8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F394B2-439A-D910-3273-783B371D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CEFF51-F0A7-0B3F-1C0B-210013A3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38C7E4-C025-5EA6-2E89-52B4F493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65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8ADEC-5912-C7E1-B6E3-2BD63B1B8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F989FC-D840-BB98-3C0B-52CB45D95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268DA0-B96B-B9E8-A649-9BC29507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D854CB-61F4-EFF7-261E-2034821A0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22F9DA-5B21-6FFD-1B7D-64C8D275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60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EE6352-13B9-DEBF-FBFC-F8CCBD57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658525-5731-7C17-9F97-94EBD8198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D3AAD5-2382-4996-8AEE-A44C03DD2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6233C1-8429-9751-234E-5E40BBBC9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5A56C4-4466-9703-CF2A-BEEEE643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C78829-1D60-711B-D4F7-93DA22C9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32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7FFB76-A330-B751-32C8-1B33E009C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2C67A9-2F95-6E8F-EE17-6D8DB3E2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46A2C9-F8D7-51AB-EA39-F101981A0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5A948C7-D6C2-66DF-87FA-0E90DB980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7A3DA90-11E8-4A04-2EFE-395F3DFB9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837EB8F-96FD-6DD9-460B-8286E03B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6E4C8B3-B421-8026-C5E4-73EBE464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55809BD-BBFF-E4E4-D2B2-A9ADE37A0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85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84670-7C1B-9CBB-27F7-4E25C620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0EFADC7-374D-3218-E4CD-B8D8457A2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A1D94CE-9F34-23A9-DEDF-3AC03C6DC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487085-D057-43A7-C084-CCE12A2C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56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2AF8A14-D430-50DB-E6E7-7AFE02912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C0BA149-2460-ED99-9D8C-E115E9F5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683DE2F-AE93-5F4D-807E-3A8F8D99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095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C2332-6FB7-6CF7-1F40-57F047235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3C8883-5FBC-8576-1836-0ADC575BD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E4E3766-948B-9765-16E7-D42486BE2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045AA4C-ACC7-D92C-6820-DACD3BAA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1CA5FFA-0B11-6112-E58B-0F1A404B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E3472B-668E-D21D-8DD5-A091752D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18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A7B4B-75B2-B629-82AD-98759C48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372584F-6D01-8E21-21E8-2F60BF5E4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051105B-777C-35CE-678D-A3DB01A7A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CC94DE-935F-A0D6-0D56-A0CA750B4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02F1E4-913C-EF97-DC23-1CC6EFD6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123B68-7DC3-7C53-CAE4-409ABE3E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17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6405B04-9E38-60CF-5874-908B59CE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B8C9431-8EC2-27A3-2EFA-3C0CD83BD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F3FEE9-8DED-C37C-13F2-FA43C870D8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FC6604-6635-41D6-8671-E3DE04B16B62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096DA8-D3C2-5113-A578-DABB000A3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91C74B-47D3-D604-6342-226FB3F50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40119A-583B-4757-A171-AA4FEA8A7F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61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 descr="Diagrama&#10;&#10;O conteúdo gerado por IA pode estar incorreto.">
            <a:extLst>
              <a:ext uri="{FF2B5EF4-FFF2-40B4-BE49-F238E27FC236}">
                <a16:creationId xmlns:a16="http://schemas.microsoft.com/office/drawing/2014/main" id="{D24AA32D-3569-9D20-9FF8-A372B4A7CD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61F38D9-29B0-3241-C320-C3B89E0275CE}"/>
              </a:ext>
            </a:extLst>
          </p:cNvPr>
          <p:cNvSpPr txBox="1"/>
          <p:nvPr/>
        </p:nvSpPr>
        <p:spPr>
          <a:xfrm>
            <a:off x="187261" y="1289088"/>
            <a:ext cx="11831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TÍTULO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0F8F50A-1345-15C0-ADAA-7D4788C8401E}"/>
              </a:ext>
            </a:extLst>
          </p:cNvPr>
          <p:cNvSpPr/>
          <p:nvPr/>
        </p:nvSpPr>
        <p:spPr>
          <a:xfrm>
            <a:off x="153543" y="1330769"/>
            <a:ext cx="11849099" cy="3268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140A25E-7094-285F-28DF-04AC4E6ED164}"/>
              </a:ext>
            </a:extLst>
          </p:cNvPr>
          <p:cNvSpPr/>
          <p:nvPr/>
        </p:nvSpPr>
        <p:spPr>
          <a:xfrm>
            <a:off x="187261" y="2143374"/>
            <a:ext cx="5788151" cy="8399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BC3F385-BBB4-BE86-DDBA-F4D3CB99302F}"/>
              </a:ext>
            </a:extLst>
          </p:cNvPr>
          <p:cNvSpPr txBox="1"/>
          <p:nvPr/>
        </p:nvSpPr>
        <p:spPr>
          <a:xfrm>
            <a:off x="169163" y="2141252"/>
            <a:ext cx="5742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Objetivo(s):</a:t>
            </a:r>
            <a:endParaRPr lang="pt-BR" sz="1400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E7CD315-6009-6B17-BE97-1D7465A09EA3}"/>
              </a:ext>
            </a:extLst>
          </p:cNvPr>
          <p:cNvSpPr/>
          <p:nvPr/>
        </p:nvSpPr>
        <p:spPr>
          <a:xfrm>
            <a:off x="204598" y="3109899"/>
            <a:ext cx="5788151" cy="12764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3AE9873-BDE8-1685-74B5-398AB527D526}"/>
              </a:ext>
            </a:extLst>
          </p:cNvPr>
          <p:cNvSpPr txBox="1"/>
          <p:nvPr/>
        </p:nvSpPr>
        <p:spPr>
          <a:xfrm>
            <a:off x="187261" y="3075182"/>
            <a:ext cx="5534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Metodologia</a:t>
            </a:r>
            <a:endParaRPr lang="pt-BR" sz="1400" dirty="0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9D1756F0-FA41-9578-CCB9-7C64B6C3771B}"/>
              </a:ext>
            </a:extLst>
          </p:cNvPr>
          <p:cNvSpPr/>
          <p:nvPr/>
        </p:nvSpPr>
        <p:spPr>
          <a:xfrm>
            <a:off x="6187449" y="2129472"/>
            <a:ext cx="5788151" cy="14773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1134B3A-4C68-86C3-99FF-5EBC64AD65BA}"/>
              </a:ext>
            </a:extLst>
          </p:cNvPr>
          <p:cNvSpPr txBox="1"/>
          <p:nvPr/>
        </p:nvSpPr>
        <p:spPr>
          <a:xfrm>
            <a:off x="204598" y="4488032"/>
            <a:ext cx="5707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Resultados:</a:t>
            </a:r>
            <a:endParaRPr lang="pt-BR" sz="1400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479991BB-EF10-1A62-9963-5842F6194A16}"/>
              </a:ext>
            </a:extLst>
          </p:cNvPr>
          <p:cNvSpPr/>
          <p:nvPr/>
        </p:nvSpPr>
        <p:spPr>
          <a:xfrm>
            <a:off x="204597" y="4488033"/>
            <a:ext cx="5788151" cy="18556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F6056B7-6148-CB5B-88CF-B771C2C257B2}"/>
              </a:ext>
            </a:extLst>
          </p:cNvPr>
          <p:cNvSpPr txBox="1"/>
          <p:nvPr/>
        </p:nvSpPr>
        <p:spPr>
          <a:xfrm>
            <a:off x="6187448" y="3781155"/>
            <a:ext cx="5732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Conclusão:</a:t>
            </a:r>
            <a:endParaRPr lang="pt-BR" sz="14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2BA97CB-F869-1171-6CBF-99338937BBFF}"/>
              </a:ext>
            </a:extLst>
          </p:cNvPr>
          <p:cNvSpPr txBox="1"/>
          <p:nvPr/>
        </p:nvSpPr>
        <p:spPr>
          <a:xfrm>
            <a:off x="169163" y="1718448"/>
            <a:ext cx="1067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Autores: </a:t>
            </a:r>
            <a:endParaRPr lang="pt-BR" sz="12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CABF8B3-F2F0-4CFB-205E-0FB2E40E1A97}"/>
              </a:ext>
            </a:extLst>
          </p:cNvPr>
          <p:cNvSpPr/>
          <p:nvPr/>
        </p:nvSpPr>
        <p:spPr>
          <a:xfrm>
            <a:off x="6187448" y="3752910"/>
            <a:ext cx="5788151" cy="25907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726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Verde-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Paula Lacerda</dc:creator>
  <cp:lastModifiedBy>Ana Paula Lacerda</cp:lastModifiedBy>
  <cp:revision>4</cp:revision>
  <cp:lastPrinted>2025-09-23T22:23:07Z</cp:lastPrinted>
  <dcterms:created xsi:type="dcterms:W3CDTF">2025-09-23T21:25:00Z</dcterms:created>
  <dcterms:modified xsi:type="dcterms:W3CDTF">2025-11-07T01:27:17Z</dcterms:modified>
</cp:coreProperties>
</file>